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7" r:id="rId4"/>
    <p:sldId id="263" r:id="rId5"/>
    <p:sldId id="262" r:id="rId6"/>
    <p:sldId id="258" r:id="rId7"/>
    <p:sldId id="259" r:id="rId8"/>
    <p:sldId id="260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5" autoAdjust="0"/>
    <p:restoredTop sz="94580" autoAdjust="0"/>
  </p:normalViewPr>
  <p:slideViewPr>
    <p:cSldViewPr>
      <p:cViewPr>
        <p:scale>
          <a:sx n="80" d="100"/>
          <a:sy n="80" d="100"/>
        </p:scale>
        <p:origin x="2976" y="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46635-EF79-4384-B6AE-473E2987DDC7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66409-291B-4171-8E27-2512963D1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1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66409-291B-4171-8E27-2512963D1F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0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A6934C-BAD9-4E43-A3EC-FE1151E302F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36B82B-A9AF-43F9-82CD-94C0C9E0B5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020688"/>
          </a:xfrm>
        </p:spPr>
        <p:txBody>
          <a:bodyPr>
            <a:normAutofit/>
          </a:bodyPr>
          <a:lstStyle/>
          <a:p>
            <a:r>
              <a:rPr lang="ru-RU" dirty="0"/>
              <a:t>Основы современной работы с телом и психосоматикой по методу Т. </a:t>
            </a:r>
            <a:r>
              <a:rPr lang="ru-RU" dirty="0" err="1"/>
              <a:t>Сахарчук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792"/>
            <a:ext cx="8712968" cy="1368152"/>
          </a:xfr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Базовый модуль онлайн обучения школы движения Т. </a:t>
            </a:r>
            <a:r>
              <a:rPr lang="ru-RU" sz="3600" dirty="0" err="1">
                <a:solidFill>
                  <a:schemeClr val="bg1"/>
                </a:solidFill>
                <a:latin typeface="+mj-lt"/>
              </a:rPr>
              <a:t>Сахарчук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22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6B8CA-6CFB-4FE7-B026-D00974B6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СЕРТИФИКАЦИЯ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D5072-8572-4D5A-A395-7AC5F7BF07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43808" y="1556792"/>
            <a:ext cx="5842992" cy="1872208"/>
          </a:xfrm>
        </p:spPr>
        <p:txBody>
          <a:bodyPr>
            <a:normAutofit/>
          </a:bodyPr>
          <a:lstStyle/>
          <a:p>
            <a:r>
              <a:rPr lang="ru-RU" sz="2000" dirty="0"/>
              <a:t>Сертификация участников модуля проводится по желанию на основании выполнения домашних заданий по каждому блоку и индивидуального интервьюирования </a:t>
            </a:r>
          </a:p>
          <a:p>
            <a:r>
              <a:rPr lang="ru-RU" sz="2000" dirty="0"/>
              <a:t>Сертификация пройдет 1 ноября 2021 года.</a:t>
            </a:r>
          </a:p>
        </p:txBody>
      </p:sp>
      <p:pic>
        <p:nvPicPr>
          <p:cNvPr id="19" name="Рисунок 18" descr="Спортивная женщина с помощью планшета">
            <a:extLst>
              <a:ext uri="{FF2B5EF4-FFF2-40B4-BE49-F238E27FC236}">
                <a16:creationId xmlns:a16="http://schemas.microsoft.com/office/drawing/2014/main" id="{F65E1597-056E-4840-A728-17813E0C1F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29712"/>
            <a:ext cx="1509156" cy="51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6340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Базовый модуль онлайн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83768" y="1772816"/>
            <a:ext cx="6203032" cy="3781400"/>
          </a:xfrm>
        </p:spPr>
        <p:txBody>
          <a:bodyPr>
            <a:noAutofit/>
          </a:bodyPr>
          <a:lstStyle/>
          <a:p>
            <a:r>
              <a:rPr lang="ru-RU" sz="1600" dirty="0"/>
              <a:t>Подходит для людей без профессиональной подготовки</a:t>
            </a:r>
          </a:p>
          <a:p>
            <a:r>
              <a:rPr lang="ru-RU" sz="1600" dirty="0"/>
              <a:t>Вы научитесь лучше осознавать и управлять своим телом</a:t>
            </a:r>
          </a:p>
          <a:p>
            <a:r>
              <a:rPr lang="ru-RU" sz="1600" dirty="0"/>
              <a:t>Получите мануальные техники для </a:t>
            </a:r>
            <a:r>
              <a:rPr lang="ru-RU" sz="1600" dirty="0" err="1"/>
              <a:t>самокоррекции</a:t>
            </a:r>
            <a:r>
              <a:rPr lang="ru-RU" sz="1600" dirty="0"/>
              <a:t> </a:t>
            </a:r>
          </a:p>
          <a:p>
            <a:r>
              <a:rPr lang="ru-RU" sz="1600" dirty="0"/>
              <a:t>Научитесь использовать осознанные движения для решения разнообразных задач в концепции целостной работы с телом:</a:t>
            </a:r>
          </a:p>
          <a:p>
            <a:r>
              <a:rPr lang="ru-RU" sz="1600" dirty="0"/>
              <a:t>работа с жалобой</a:t>
            </a:r>
          </a:p>
          <a:p>
            <a:r>
              <a:rPr lang="ru-RU" sz="1600" dirty="0"/>
              <a:t>поиск причины</a:t>
            </a:r>
          </a:p>
          <a:p>
            <a:r>
              <a:rPr lang="ru-RU" sz="1600" dirty="0"/>
              <a:t>повышение уровня адаптации</a:t>
            </a:r>
          </a:p>
          <a:p>
            <a:r>
              <a:rPr lang="ru-RU" sz="1600" dirty="0"/>
              <a:t>влияние психосоматического компонента</a:t>
            </a:r>
          </a:p>
          <a:p>
            <a:r>
              <a:rPr lang="ru-RU" sz="1600" dirty="0"/>
              <a:t>Вы сможете использовать полученные знания для работы с другими людьми</a:t>
            </a:r>
          </a:p>
          <a:p>
            <a:r>
              <a:rPr lang="ru-RU" sz="1600" dirty="0"/>
              <a:t>Доступен для прохождения из любой точки мира</a:t>
            </a:r>
          </a:p>
          <a:p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 descr="Athletic woman thumbs up smiling">
            <a:extLst>
              <a:ext uri="{FF2B5EF4-FFF2-40B4-BE49-F238E27FC236}">
                <a16:creationId xmlns:a16="http://schemas.microsoft.com/office/drawing/2014/main" id="{12ACC182-4FCB-48B4-B85C-0C39D8373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138">
            <a:off x="608495" y="1356946"/>
            <a:ext cx="1761356" cy="47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77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5760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Онлайн модуль позволит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99792" y="1556792"/>
            <a:ext cx="5987008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Узнать себя и свое тело: улучшить управление собственным телом, провести </a:t>
            </a:r>
            <a:r>
              <a:rPr lang="ru-RU" sz="2000" dirty="0" err="1"/>
              <a:t>самокоррекцию</a:t>
            </a:r>
            <a:r>
              <a:rPr lang="ru-RU" sz="2000" dirty="0"/>
              <a:t> структурных и психосоматических нарушений</a:t>
            </a:r>
          </a:p>
          <a:p>
            <a:r>
              <a:rPr lang="ru-RU" sz="2000" dirty="0"/>
              <a:t>Научитесь работать с телом целостно, используя мануальные техники и осознанные движения: сможете составлять разнообразные варианты уроков под запросы клиентов, если ваша профессиональная деятельность находится в сфере работы с телом и </a:t>
            </a:r>
            <a:r>
              <a:rPr lang="ru-RU" sz="2000" dirty="0" err="1"/>
              <a:t>психосоматикой</a:t>
            </a:r>
            <a:endParaRPr lang="ru-RU" sz="2000" dirty="0"/>
          </a:p>
          <a:p>
            <a:r>
              <a:rPr lang="ru-RU" sz="2000" dirty="0"/>
              <a:t>Все сертифицированные участники базового модуля будут размещена на нашем сайте 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 descr="Athletic woman thinking">
            <a:extLst>
              <a:ext uri="{FF2B5EF4-FFF2-40B4-BE49-F238E27FC236}">
                <a16:creationId xmlns:a16="http://schemas.microsoft.com/office/drawing/2014/main" id="{C87EC424-043D-448E-AA16-10EE9F350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1398838" cy="4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143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БАЗОВЫЙ МОДУЛЬ ОНЛАЙН ОБУЧЕНИЯ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ШКОЛЫ ДВИЖЕНИЯ  Т. САХАРЧУК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069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/>
              <a:t>Метод Т. </a:t>
            </a:r>
            <a:r>
              <a:rPr lang="ru-RU" sz="2800" dirty="0" err="1"/>
              <a:t>Сахарчук</a:t>
            </a:r>
            <a:r>
              <a:rPr lang="ru-RU" sz="2800" dirty="0"/>
              <a:t> – метод практического занятия, основой которого является поиск и коррекция слепых зон в целостном управлении телом  человека через переобучение осознанному движению. </a:t>
            </a:r>
            <a:endParaRPr lang="ru-RU" dirty="0"/>
          </a:p>
          <a:p>
            <a:r>
              <a:rPr lang="ru-RU" dirty="0"/>
              <a:t>Информация о базовом онлайн модуле: 5 недель в формате онлайн-</a:t>
            </a:r>
            <a:r>
              <a:rPr lang="ru-RU" dirty="0" err="1"/>
              <a:t>интенсива</a:t>
            </a:r>
            <a:endParaRPr lang="ru-RU" dirty="0"/>
          </a:p>
          <a:p>
            <a:r>
              <a:rPr lang="ru-RU" dirty="0"/>
              <a:t>5 блоков, 5 онлайн </a:t>
            </a:r>
            <a:r>
              <a:rPr lang="ru-RU" dirty="0" err="1"/>
              <a:t>вебинаров</a:t>
            </a:r>
            <a:r>
              <a:rPr lang="ru-RU" dirty="0"/>
              <a:t> с теорией и практикой, дополнительные видеоматериалы к каждому блоку, домашние задания, личная поддержка Т. </a:t>
            </a:r>
            <a:r>
              <a:rPr lang="ru-RU" dirty="0" err="1"/>
              <a:t>Сахарчук</a:t>
            </a:r>
            <a:r>
              <a:rPr lang="ru-RU" dirty="0"/>
              <a:t> , ответы на вопросы, время для самостоятельной работы</a:t>
            </a:r>
          </a:p>
          <a:p>
            <a:pPr marL="0" indent="0">
              <a:buNone/>
            </a:pPr>
            <a:r>
              <a:rPr lang="ru-RU" dirty="0"/>
              <a:t>Учебный план модуля: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09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1E4F5-5F32-4D45-9C4B-308B4934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 октября  Вводное занятие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2BAD8-2405-4CE9-9A3A-763F2FC91F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71800" y="1447800"/>
            <a:ext cx="6120680" cy="2413248"/>
          </a:xfrm>
        </p:spPr>
        <p:txBody>
          <a:bodyPr>
            <a:normAutofit/>
          </a:bodyPr>
          <a:lstStyle/>
          <a:p>
            <a:r>
              <a:rPr lang="ru-RU" sz="2000" dirty="0"/>
              <a:t>онлайн вебинар длительностью 1  час:</a:t>
            </a:r>
          </a:p>
          <a:p>
            <a:r>
              <a:rPr lang="ru-RU" sz="2000" dirty="0"/>
              <a:t>Знакомство с  учебной программой модуля, </a:t>
            </a:r>
          </a:p>
          <a:p>
            <a:r>
              <a:rPr lang="ru-RU" sz="2000" dirty="0"/>
              <a:t>рекомендации по прохождению блоков, </a:t>
            </a:r>
          </a:p>
          <a:p>
            <a:r>
              <a:rPr lang="ru-RU" sz="2000" dirty="0"/>
              <a:t>требования к выполнению домашних заданий, </a:t>
            </a:r>
          </a:p>
          <a:p>
            <a:r>
              <a:rPr lang="ru-RU" sz="2000" dirty="0"/>
              <a:t>ответы на вопросы</a:t>
            </a:r>
          </a:p>
          <a:p>
            <a:endParaRPr lang="ru-RU" sz="2000" dirty="0"/>
          </a:p>
        </p:txBody>
      </p:sp>
      <p:pic>
        <p:nvPicPr>
          <p:cNvPr id="8" name="Рисунок 7" descr="Femme athlétique utilisant un tablette">
            <a:extLst>
              <a:ext uri="{FF2B5EF4-FFF2-40B4-BE49-F238E27FC236}">
                <a16:creationId xmlns:a16="http://schemas.microsoft.com/office/drawing/2014/main" id="{36EBD6A4-80A0-426E-AF2B-C63E11046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8132"/>
            <a:ext cx="1572709" cy="53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9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1091"/>
            <a:ext cx="7772400" cy="63408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2 октября 2021 Блок 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онлайн  вебинар длительностью 2 часа</a:t>
            </a:r>
          </a:p>
          <a:p>
            <a:r>
              <a:rPr lang="ru-RU" i="1" u="sng" dirty="0"/>
              <a:t>Теоретическая часть:</a:t>
            </a:r>
            <a:r>
              <a:rPr lang="ru-RU" dirty="0"/>
              <a:t> Основные составляющие метода Т. </a:t>
            </a:r>
            <a:r>
              <a:rPr lang="ru-RU" dirty="0" err="1"/>
              <a:t>Сахарчук</a:t>
            </a:r>
            <a:r>
              <a:rPr lang="ru-RU" dirty="0"/>
              <a:t> для эффективной работы с телом и психосоматикой человека</a:t>
            </a:r>
          </a:p>
          <a:p>
            <a:r>
              <a:rPr lang="ru-RU" dirty="0"/>
              <a:t>дыхание  как основной двигательный паттерн человека, его влияние на биохимические процессы и эмоции человека</a:t>
            </a:r>
          </a:p>
          <a:p>
            <a:r>
              <a:rPr lang="ru-RU" dirty="0" err="1"/>
              <a:t>психосоматика</a:t>
            </a:r>
            <a:r>
              <a:rPr lang="ru-RU" dirty="0"/>
              <a:t> дыхания, способы коррекции</a:t>
            </a:r>
          </a:p>
          <a:p>
            <a:r>
              <a:rPr lang="ru-RU" dirty="0"/>
              <a:t>переднемедиальная функциональная мышечная цепь</a:t>
            </a:r>
          </a:p>
          <a:p>
            <a:r>
              <a:rPr lang="ru-RU" i="1" u="sng" dirty="0"/>
              <a:t>Практическая часть: </a:t>
            </a:r>
            <a:r>
              <a:rPr lang="ru-RU" dirty="0"/>
              <a:t> Двигательный урок на согласование работы всех диафрагм для коррекции нарушений дыхания на основе работы с переднемедиальной мышечной цепью</a:t>
            </a:r>
          </a:p>
          <a:p>
            <a:r>
              <a:rPr lang="ru-RU" dirty="0"/>
              <a:t>домашнее задание по теме блока 1</a:t>
            </a:r>
          </a:p>
          <a:p>
            <a:r>
              <a:rPr lang="ru-RU" dirty="0"/>
              <a:t>ответы на вопросы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3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9 октября 2021 Блок 2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онлайн  вебинар длительностью 2 часа</a:t>
            </a:r>
          </a:p>
          <a:p>
            <a:r>
              <a:rPr lang="ru-RU" i="1" u="sng" dirty="0"/>
              <a:t>Теоретическая часть: </a:t>
            </a:r>
            <a:r>
              <a:rPr lang="ru-RU" i="1" dirty="0"/>
              <a:t>О</a:t>
            </a:r>
            <a:r>
              <a:rPr lang="ru-RU" dirty="0"/>
              <a:t>сновные методики, направленные на  снижение мышечного и эмоционального напряжения, которые используются в онлайн школе движения Т. </a:t>
            </a:r>
            <a:r>
              <a:rPr lang="ru-RU" dirty="0" err="1"/>
              <a:t>Сахарчук</a:t>
            </a:r>
            <a:r>
              <a:rPr lang="ru-RU" dirty="0"/>
              <a:t>, </a:t>
            </a:r>
          </a:p>
          <a:p>
            <a:r>
              <a:rPr lang="ru-RU" dirty="0"/>
              <a:t>дыхание  как инструмент для  тестирования  и  индивидуального подбора</a:t>
            </a:r>
          </a:p>
          <a:p>
            <a:r>
              <a:rPr lang="ru-RU" dirty="0"/>
              <a:t>Заднелатеральная функциональная мышечная цепь</a:t>
            </a:r>
          </a:p>
          <a:p>
            <a:r>
              <a:rPr lang="ru-RU" i="1" u="sng" dirty="0"/>
              <a:t>Практическая часть:  </a:t>
            </a:r>
            <a:r>
              <a:rPr lang="ru-RU" dirty="0"/>
              <a:t>Двигательный урок для уменьшения мышечного и эмоционального  напряжения на основе работы с заднелатеральной мышечной цепью</a:t>
            </a:r>
          </a:p>
          <a:p>
            <a:r>
              <a:rPr lang="ru-RU" dirty="0"/>
              <a:t>домашнее задание по теме блока 2</a:t>
            </a:r>
          </a:p>
          <a:p>
            <a:r>
              <a:rPr lang="ru-RU" dirty="0"/>
              <a:t>ответы на вопросы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61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16 октября 2021 Блок 3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онлайн  вебинар длительностью 2 часа</a:t>
            </a:r>
          </a:p>
          <a:p>
            <a:r>
              <a:rPr lang="ru-RU" sz="2400" i="1" u="sng" dirty="0"/>
              <a:t>Теоретическая часть</a:t>
            </a:r>
            <a:r>
              <a:rPr lang="ru-RU" sz="2400" dirty="0"/>
              <a:t>: использование примитивных двигательных рефлексов для восстановления и коррекции работы позвоночника </a:t>
            </a:r>
          </a:p>
          <a:p>
            <a:r>
              <a:rPr lang="ru-RU" sz="2400" dirty="0"/>
              <a:t>двигательные примитивные рефлексы и этапы формирования паттерна ходьбы</a:t>
            </a:r>
          </a:p>
          <a:p>
            <a:r>
              <a:rPr lang="ru-RU" sz="2400" i="1" u="sng" dirty="0"/>
              <a:t>Практическая часть:  </a:t>
            </a:r>
            <a:r>
              <a:rPr lang="ru-RU" sz="2400" dirty="0"/>
              <a:t>двигательный урок, направленный на поиск активных примитивных двигательных рефлексов, связанных с  паттерном ходьбы  </a:t>
            </a:r>
          </a:p>
          <a:p>
            <a:r>
              <a:rPr lang="ru-RU" sz="2400" dirty="0"/>
              <a:t>домашнее задание по теме блока 3</a:t>
            </a:r>
          </a:p>
          <a:p>
            <a:r>
              <a:rPr lang="ru-RU" sz="2400" dirty="0"/>
              <a:t>ответы на вопросы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2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78160"/>
            <a:ext cx="7772400" cy="72008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23 октября 2021  Блок 4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онлайн  вебинар длительностью 2 часа</a:t>
            </a:r>
          </a:p>
          <a:p>
            <a:r>
              <a:rPr lang="ru-RU" i="1" u="sng" dirty="0"/>
              <a:t>Теоретическая часть:</a:t>
            </a:r>
            <a:r>
              <a:rPr lang="ru-RU" dirty="0"/>
              <a:t> Стопы и их влияние на костно-мышечную систему человека, их связь с вегетативной нервной системой </a:t>
            </a:r>
          </a:p>
          <a:p>
            <a:r>
              <a:rPr lang="ru-RU" dirty="0"/>
              <a:t>Медиальная функциональная мышечная цепь стопы</a:t>
            </a:r>
          </a:p>
          <a:p>
            <a:r>
              <a:rPr lang="ru-RU" dirty="0"/>
              <a:t>Латеральная функциональная мышечная цепь стопы</a:t>
            </a:r>
          </a:p>
          <a:p>
            <a:r>
              <a:rPr lang="ru-RU" i="1" u="sng" dirty="0"/>
              <a:t>Практическая часть:</a:t>
            </a:r>
            <a:r>
              <a:rPr lang="ru-RU" dirty="0"/>
              <a:t> Самокоррекция внутрикостных и связочных нарушений стопы в концепции паттерна шага</a:t>
            </a:r>
          </a:p>
          <a:p>
            <a:r>
              <a:rPr lang="ru-RU" dirty="0"/>
              <a:t>двигательный урок на основе работы с медиальной и латеральной мышечными цепями стопы</a:t>
            </a:r>
          </a:p>
          <a:p>
            <a:r>
              <a:rPr lang="ru-RU" dirty="0"/>
              <a:t>домашнее задание по теме блока 4</a:t>
            </a:r>
          </a:p>
          <a:p>
            <a:r>
              <a:rPr lang="ru-RU" dirty="0"/>
              <a:t>ответы на вопросы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9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72008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30 октября 2021 Блок 5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400" dirty="0"/>
              <a:t>онлайн  вебинар длительностью 2 часа</a:t>
            </a:r>
          </a:p>
          <a:p>
            <a:r>
              <a:rPr lang="ru-RU" sz="4400" i="1" u="sng" dirty="0"/>
              <a:t>Теоретическая часть:</a:t>
            </a:r>
            <a:r>
              <a:rPr lang="ru-RU" sz="4400" dirty="0"/>
              <a:t> Височно-нижнечелюстной сустав, мимическая мускулатура, зубы, кости черепа и их влияние на структуру и эмоции нашего тела </a:t>
            </a:r>
          </a:p>
          <a:p>
            <a:r>
              <a:rPr lang="ru-RU" sz="4400" dirty="0" err="1"/>
              <a:t>Самокоррекция</a:t>
            </a:r>
            <a:r>
              <a:rPr lang="ru-RU" sz="4400" dirty="0"/>
              <a:t> внутрикостных нарушений костей черепа и нагрузки на зубы</a:t>
            </a:r>
          </a:p>
          <a:p>
            <a:r>
              <a:rPr lang="ru-RU" sz="4400" dirty="0"/>
              <a:t>Функциональная группа «эмоциональных» мышечных цепей</a:t>
            </a:r>
          </a:p>
          <a:p>
            <a:r>
              <a:rPr lang="ru-RU" sz="4400" i="1" u="sng" dirty="0"/>
              <a:t>Практическая часть: </a:t>
            </a:r>
            <a:r>
              <a:rPr lang="ru-RU" sz="4400" dirty="0"/>
              <a:t> Двигательный урок для коррекции на основе использования «эмоциональных» мышечных цепей в концепции целостной работы с телом</a:t>
            </a:r>
          </a:p>
          <a:p>
            <a:r>
              <a:rPr lang="ru-RU" sz="4400" dirty="0"/>
              <a:t>домашнее задание по теме блока 5</a:t>
            </a:r>
          </a:p>
          <a:p>
            <a:r>
              <a:rPr lang="ru-RU" sz="4400" dirty="0"/>
              <a:t>ответы на вопросы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22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34064" cy="563562"/>
          </a:xfr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1 ноября 2021 Заключительное занятие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/>
              <a:t>онлайн вебинар длительностью 1  час:</a:t>
            </a:r>
          </a:p>
          <a:p>
            <a:r>
              <a:rPr lang="ru-RU" sz="2400" dirty="0"/>
              <a:t>требования к сертификации </a:t>
            </a:r>
          </a:p>
          <a:p>
            <a:r>
              <a:rPr lang="ru-RU" sz="2400" dirty="0"/>
              <a:t>ответы на вопросы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dretts kvinne med lav arm presentasjon">
            <a:extLst>
              <a:ext uri="{FF2B5EF4-FFF2-40B4-BE49-F238E27FC236}">
                <a16:creationId xmlns:a16="http://schemas.microsoft.com/office/drawing/2014/main" id="{253C55D2-AC13-4D62-8017-1A82018E6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96" y="1268760"/>
            <a:ext cx="2793504" cy="50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8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429</TotalTime>
  <Words>672</Words>
  <Application>Microsoft Office PowerPoint</Application>
  <PresentationFormat>Экран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Базовый модуль онлайн обучения школы движения Т. Сахарчук</vt:lpstr>
      <vt:lpstr>БАЗОВЫЙ МОДУЛЬ ОНЛАЙН ОБУЧЕНИЯ  ШКОЛЫ ДВИЖЕНИЯ  Т. САХАРЧУК</vt:lpstr>
      <vt:lpstr>1 октября  Вводное занятие </vt:lpstr>
      <vt:lpstr>2 октября 2021 Блок 1</vt:lpstr>
      <vt:lpstr>9 октября 2021 Блок 2</vt:lpstr>
      <vt:lpstr>16 октября 2021 Блок 3</vt:lpstr>
      <vt:lpstr>23 октября 2021  Блок 4</vt:lpstr>
      <vt:lpstr>30 октября 2021 Блок 5</vt:lpstr>
      <vt:lpstr>1 ноября 2021 Заключительное занятие </vt:lpstr>
      <vt:lpstr>СЕРТИФИКАЦИЯ</vt:lpstr>
      <vt:lpstr>Базовый модуль онлайн обучения</vt:lpstr>
      <vt:lpstr>Онлайн модуль позволит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Базовый онлайн  модуль</dc:title>
  <dc:creator>Lenovo</dc:creator>
  <cp:lastModifiedBy>HH38189</cp:lastModifiedBy>
  <cp:revision>45</cp:revision>
  <dcterms:created xsi:type="dcterms:W3CDTF">2021-09-03T12:58:51Z</dcterms:created>
  <dcterms:modified xsi:type="dcterms:W3CDTF">2021-09-07T12:28:19Z</dcterms:modified>
</cp:coreProperties>
</file>